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8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2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83584C8-D872-4CD2-B35C-96181A27727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84CEDC-BC77-430C-8668-08181D7B87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VISIT TO LABORATORIES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581400"/>
            <a:ext cx="8305800" cy="1752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III B. Sc. ZOOLOGY (TAMIL MEDIUM)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24.01.2019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06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9459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Thermal Cycler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6525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953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PCR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0177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Sonicator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3045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1741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Transilluminator</a:t>
            </a:r>
            <a:endParaRPr lang="en-US" dirty="0" smtClean="0">
              <a:solidFill>
                <a:srgbClr val="FFC000"/>
              </a:solidFill>
            </a:endParaRP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3376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821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Gel Documentation System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5259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708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Western Blot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4028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9587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969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Department of Zoology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Ecotoxicology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8028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 smtClean="0">
                <a:solidFill>
                  <a:srgbClr val="FFC000"/>
                </a:solidFill>
              </a:rPr>
              <a:t>Cytogenetics</a:t>
            </a:r>
            <a:r>
              <a:rPr lang="en-US" dirty="0" smtClean="0">
                <a:solidFill>
                  <a:srgbClr val="FFC000"/>
                </a:solidFill>
              </a:rPr>
              <a:t>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2469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67" y="685800"/>
            <a:ext cx="4043933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5217" y="685800"/>
            <a:ext cx="4203853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570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Conservation Biology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669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Conservation Biology Laboratory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5023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3797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Aquatic Biotechnology &amp; Live Feed Culture Laboratory</a:t>
            </a:r>
          </a:p>
          <a:p>
            <a:pPr marL="137160" indent="0" algn="ctr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45263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Crustacean Biology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31674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Crustacean Biology Laboratory</a:t>
            </a:r>
          </a:p>
          <a:p>
            <a:pPr marL="137160" indent="0" algn="ctr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73841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Cancer Biology Laboratory</a:t>
            </a:r>
          </a:p>
          <a:p>
            <a:pPr marL="137160" indent="0" algn="ctr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76818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5105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Nematology Laboratory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209800"/>
            <a:ext cx="5975350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660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Department of Zoology,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Nematology </a:t>
            </a:r>
            <a:r>
              <a:rPr lang="en-US" dirty="0" smtClean="0">
                <a:solidFill>
                  <a:srgbClr val="FFC000"/>
                </a:solidFill>
              </a:rPr>
              <a:t>Laboratory</a:t>
            </a:r>
          </a:p>
          <a:p>
            <a:pPr marL="137160" indent="0" algn="ctr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724" y="2206161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6583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36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Nirmala</a:t>
            </a:r>
            <a:r>
              <a:rPr lang="en-US" dirty="0" smtClean="0">
                <a:solidFill>
                  <a:srgbClr val="FFFF00"/>
                </a:solidFill>
              </a:rPr>
              <a:t> College for Women, Coimbatore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 smtClean="0">
                <a:solidFill>
                  <a:srgbClr val="FFC000"/>
                </a:solidFill>
              </a:rPr>
              <a:t>Vermiculture</a:t>
            </a:r>
            <a:r>
              <a:rPr lang="en-US" dirty="0" smtClean="0">
                <a:solidFill>
                  <a:srgbClr val="FFC000"/>
                </a:solidFill>
              </a:rPr>
              <a:t> &amp; Vermicomposting Plant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1109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>
                <a:solidFill>
                  <a:srgbClr val="FFC000"/>
                </a:solidFill>
              </a:rPr>
              <a:t>Vermiculture</a:t>
            </a:r>
            <a:r>
              <a:rPr lang="en-US" dirty="0">
                <a:solidFill>
                  <a:srgbClr val="FFC000"/>
                </a:solidFill>
              </a:rPr>
              <a:t> &amp; Vermicomposting Plant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0737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 smtClean="0">
                <a:solidFill>
                  <a:srgbClr val="FFFF00"/>
                </a:solidFill>
              </a:rPr>
              <a:t>Bharathiar</a:t>
            </a:r>
            <a:r>
              <a:rPr lang="en-US" dirty="0" smtClean="0">
                <a:solidFill>
                  <a:srgbClr val="FFFF00"/>
                </a:solidFill>
              </a:rPr>
              <a:t> University, Coimbatore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Instrumentation Room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3155" y="2209800"/>
            <a:ext cx="5852472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9206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15440"/>
            <a:ext cx="82296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en-US" dirty="0" err="1">
                <a:solidFill>
                  <a:srgbClr val="FFC000"/>
                </a:solidFill>
              </a:rPr>
              <a:t>Vermiculture</a:t>
            </a:r>
            <a:r>
              <a:rPr lang="en-US" dirty="0">
                <a:solidFill>
                  <a:srgbClr val="FFC000"/>
                </a:solidFill>
              </a:rPr>
              <a:t> &amp; Vermicomposting Plant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24274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4955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err="1">
                <a:solidFill>
                  <a:srgbClr val="FFC000"/>
                </a:solidFill>
              </a:rPr>
              <a:t>Vermiculture</a:t>
            </a:r>
            <a:r>
              <a:rPr lang="en-US" dirty="0">
                <a:solidFill>
                  <a:srgbClr val="FFC000"/>
                </a:solidFill>
              </a:rPr>
              <a:t> &amp; Vermicomposting Plant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028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90975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Apiary Unit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12626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Nirmala</a:t>
            </a:r>
            <a:r>
              <a:rPr lang="en-US" dirty="0">
                <a:solidFill>
                  <a:srgbClr val="FFFF00"/>
                </a:solidFill>
              </a:rPr>
              <a:t> College for Women,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en-US" dirty="0" smtClean="0">
                <a:solidFill>
                  <a:srgbClr val="FFC000"/>
                </a:solidFill>
              </a:rPr>
              <a:t>Apiary Unit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211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982" y="1600199"/>
            <a:ext cx="658368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958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2982" y="1600199"/>
            <a:ext cx="658368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1080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Incubator Shaker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4832" y="2209800"/>
            <a:ext cx="5974400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0549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7531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3776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C000"/>
                </a:solidFill>
              </a:rPr>
              <a:t>Hybrilinker</a:t>
            </a:r>
            <a:r>
              <a:rPr lang="en-US" dirty="0" smtClean="0">
                <a:solidFill>
                  <a:srgbClr val="FFC000"/>
                </a:solidFill>
              </a:rPr>
              <a:t> Oven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096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822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Micro Centrifuge</a:t>
            </a:r>
          </a:p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6621" y="2103120"/>
            <a:ext cx="60963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0936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Dept. of Microbial Biotechnology, </a:t>
            </a:r>
            <a:r>
              <a:rPr lang="en-US" dirty="0" err="1">
                <a:solidFill>
                  <a:srgbClr val="FFFF00"/>
                </a:solidFill>
              </a:rPr>
              <a:t>Bharathiar</a:t>
            </a:r>
            <a:r>
              <a:rPr lang="en-US" dirty="0">
                <a:solidFill>
                  <a:srgbClr val="FFFF00"/>
                </a:solidFill>
              </a:rPr>
              <a:t> University, Coimbatore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5105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High Performance Liquid Chromatography (HPLC)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5974399" cy="448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7720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125</TotalTime>
  <Words>355</Words>
  <Application>Microsoft Office PowerPoint</Application>
  <PresentationFormat>On-screen Show (4:3)</PresentationFormat>
  <Paragraphs>61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Apex</vt:lpstr>
      <vt:lpstr>VISIT TO LABORATORIES</vt:lpstr>
      <vt:lpstr>Slide 2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Dept. of Microbial Biotechnology,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Department of Zoology, Bharathiar University, Coimbatore</vt:lpstr>
      <vt:lpstr>Nirmala College for Women, Coimbatore</vt:lpstr>
      <vt:lpstr>Nirmala College for Women, Coimbatore</vt:lpstr>
      <vt:lpstr>Nirmala College for Women, Coimbatore</vt:lpstr>
      <vt:lpstr>Nirmala College for Women, Coimbatore</vt:lpstr>
      <vt:lpstr>Nirmala College for Women, Coimbatore</vt:lpstr>
      <vt:lpstr>Nirmala College for Women, Coimbatore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</dc:creator>
  <cp:lastModifiedBy>Windows User</cp:lastModifiedBy>
  <cp:revision>29</cp:revision>
  <dcterms:created xsi:type="dcterms:W3CDTF">2019-08-01T19:17:16Z</dcterms:created>
  <dcterms:modified xsi:type="dcterms:W3CDTF">2019-08-13T05:13:02Z</dcterms:modified>
</cp:coreProperties>
</file>